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3" r:id="rId8"/>
    <p:sldId id="265" r:id="rId9"/>
    <p:sldId id="266" r:id="rId10"/>
    <p:sldId id="270" r:id="rId11"/>
    <p:sldId id="267" r:id="rId12"/>
    <p:sldId id="268" r:id="rId13"/>
    <p:sldId id="269" r:id="rId14"/>
    <p:sldId id="301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30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7" r:id="rId36"/>
    <p:sldId id="298" r:id="rId37"/>
    <p:sldId id="291" r:id="rId38"/>
    <p:sldId id="292" r:id="rId39"/>
    <p:sldId id="293" r:id="rId40"/>
    <p:sldId id="294" r:id="rId41"/>
    <p:sldId id="295" r:id="rId42"/>
    <p:sldId id="296" r:id="rId43"/>
    <p:sldId id="299" r:id="rId44"/>
    <p:sldId id="30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5/28/2013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5/28/2013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5/28/2013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r>
              <a:rPr lang="pl-PL" dirty="0" smtClean="0"/>
              <a:t> </a:t>
            </a:r>
            <a:r>
              <a:rPr lang="pl-PL" dirty="0" smtClean="0"/>
              <a:t>System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Jerzy Jelinek</a:t>
            </a:r>
          </a:p>
          <a:p>
            <a:r>
              <a:rPr lang="pl-PL" dirty="0" smtClean="0"/>
              <a:t>Paweł </a:t>
            </a:r>
            <a:r>
              <a:rPr lang="pl-PL" dirty="0" err="1" smtClean="0"/>
              <a:t>Korpowski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351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Architektura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jest wykonany jest w architekturze </a:t>
            </a:r>
            <a:r>
              <a:rPr lang="pl-PL" dirty="0" smtClean="0"/>
              <a:t>klient-serwer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3971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Architektura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jest wykonany jest w architekturze </a:t>
            </a:r>
            <a:r>
              <a:rPr lang="pl-PL" dirty="0" smtClean="0"/>
              <a:t>klient-serwer</a:t>
            </a:r>
          </a:p>
          <a:p>
            <a:r>
              <a:rPr lang="pl-PL" dirty="0" smtClean="0"/>
              <a:t>Role klienta i serwera są odwrócone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88902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Architektura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jest wykonany jest w architekturze </a:t>
            </a:r>
            <a:r>
              <a:rPr lang="pl-PL" dirty="0" smtClean="0"/>
              <a:t>klient-serwer</a:t>
            </a:r>
          </a:p>
          <a:p>
            <a:r>
              <a:rPr lang="pl-PL" dirty="0" smtClean="0"/>
              <a:t>Role klienta i serwera są odwrócone</a:t>
            </a:r>
          </a:p>
          <a:p>
            <a:r>
              <a:rPr lang="pl-PL" dirty="0" smtClean="0"/>
              <a:t>Serwer </a:t>
            </a:r>
            <a:r>
              <a:rPr lang="pl-PL" dirty="0"/>
              <a:t>uruchamiany jest na lokalnym komputerze i łączy się z wieloma zdalnymi klientami (programami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26173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Architektura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jest wykonany jest w architekturze </a:t>
            </a:r>
            <a:r>
              <a:rPr lang="pl-PL" dirty="0" smtClean="0"/>
              <a:t>klient-serwer</a:t>
            </a:r>
          </a:p>
          <a:p>
            <a:r>
              <a:rPr lang="pl-PL" dirty="0" smtClean="0"/>
              <a:t>Role klienta i serwera są odwrócone</a:t>
            </a:r>
          </a:p>
          <a:p>
            <a:r>
              <a:rPr lang="pl-PL" dirty="0" smtClean="0"/>
              <a:t>Serwer </a:t>
            </a:r>
            <a:r>
              <a:rPr lang="pl-PL" dirty="0"/>
              <a:t>uruchamiany jest na lokalnym komputerze i łączy się z wieloma zdalnymi klientami (programami</a:t>
            </a:r>
            <a:r>
              <a:rPr lang="pl-PL" dirty="0" smtClean="0"/>
              <a:t>)</a:t>
            </a:r>
          </a:p>
          <a:p>
            <a:r>
              <a:rPr lang="pl-PL" dirty="0"/>
              <a:t>Serwer może być słabą maszyną łączącą się z mocnymi </a:t>
            </a:r>
            <a:r>
              <a:rPr lang="pl-PL" dirty="0" smtClean="0"/>
              <a:t>komputerami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78244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Architektura</a:t>
            </a:r>
            <a:endParaRPr lang="pl-PL" dirty="0"/>
          </a:p>
        </p:txBody>
      </p:sp>
      <p:pic>
        <p:nvPicPr>
          <p:cNvPr id="4" name="Symbol zastępczy zawartości 3" descr="https://lh3.googleusercontent.com/oaHpEn9jxPK_ccLZlUw8J9xme7wSeAKwzXNu3apRxN3Hp0lgLFAF6VxcLlvooGKQm8jdsVvf0IICzCfBdin6Hkrai8Obd53PmVO5S0xii4BjaJVPjR3sYw_ee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91091" y="2249488"/>
            <a:ext cx="2561818" cy="432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08892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Protokół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13610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Protokół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korzysta z własnego protokołu - </a:t>
            </a:r>
            <a:r>
              <a:rPr lang="pl-PL" b="1" dirty="0"/>
              <a:t>X </a:t>
            </a:r>
            <a:r>
              <a:rPr lang="pl-PL" b="1" dirty="0" err="1"/>
              <a:t>Window</a:t>
            </a:r>
            <a:r>
              <a:rPr lang="pl-PL" b="1" dirty="0"/>
              <a:t> System </a:t>
            </a:r>
            <a:r>
              <a:rPr lang="pl-PL" b="1" dirty="0" err="1"/>
              <a:t>Core</a:t>
            </a:r>
            <a:r>
              <a:rPr lang="pl-PL" b="1" dirty="0"/>
              <a:t> </a:t>
            </a:r>
            <a:r>
              <a:rPr lang="pl-PL" b="1" dirty="0" err="1"/>
              <a:t>Protocol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88314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Protokół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korzysta z własnego protokołu - </a:t>
            </a:r>
            <a:r>
              <a:rPr lang="pl-PL" b="1" dirty="0"/>
              <a:t>X </a:t>
            </a:r>
            <a:r>
              <a:rPr lang="pl-PL" b="1" dirty="0" err="1"/>
              <a:t>Window</a:t>
            </a:r>
            <a:r>
              <a:rPr lang="pl-PL" b="1" dirty="0"/>
              <a:t> System </a:t>
            </a:r>
            <a:r>
              <a:rPr lang="pl-PL" b="1" dirty="0" err="1"/>
              <a:t>Core</a:t>
            </a:r>
            <a:r>
              <a:rPr lang="pl-PL" b="1" dirty="0"/>
              <a:t> </a:t>
            </a:r>
            <a:r>
              <a:rPr lang="pl-PL" b="1" dirty="0" err="1" smtClean="0"/>
              <a:t>Protocol</a:t>
            </a:r>
            <a:endParaRPr lang="pl-PL" b="1" dirty="0" smtClean="0"/>
          </a:p>
          <a:p>
            <a:r>
              <a:rPr lang="pl-PL" dirty="0"/>
              <a:t>Po ustanowieniu połączenia, między klientem a serwerem mogą zostać przesyłane cztery typy pakietów:</a:t>
            </a:r>
          </a:p>
        </p:txBody>
      </p:sp>
    </p:spTree>
    <p:extLst>
      <p:ext uri="{BB962C8B-B14F-4D97-AF65-F5344CB8AC3E}">
        <p14:creationId xmlns:p14="http://schemas.microsoft.com/office/powerpoint/2010/main" xmlns="" val="2710544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Protokół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korzysta z własnego protokołu - </a:t>
            </a:r>
            <a:r>
              <a:rPr lang="pl-PL" b="1" dirty="0"/>
              <a:t>X </a:t>
            </a:r>
            <a:r>
              <a:rPr lang="pl-PL" b="1" dirty="0" err="1"/>
              <a:t>Window</a:t>
            </a:r>
            <a:r>
              <a:rPr lang="pl-PL" b="1" dirty="0"/>
              <a:t> System </a:t>
            </a:r>
            <a:r>
              <a:rPr lang="pl-PL" b="1" dirty="0" err="1"/>
              <a:t>Core</a:t>
            </a:r>
            <a:r>
              <a:rPr lang="pl-PL" b="1" dirty="0"/>
              <a:t> </a:t>
            </a:r>
            <a:r>
              <a:rPr lang="pl-PL" b="1" dirty="0" err="1" smtClean="0"/>
              <a:t>Protocol</a:t>
            </a:r>
            <a:endParaRPr lang="pl-PL" b="1" dirty="0" smtClean="0"/>
          </a:p>
          <a:p>
            <a:r>
              <a:rPr lang="pl-PL" dirty="0"/>
              <a:t>Po ustanowieniu połączenia, między klientem a serwerem mogą zostać przesyłane cztery typy pakietów</a:t>
            </a:r>
            <a:r>
              <a:rPr lang="pl-PL" dirty="0" smtClean="0"/>
              <a:t>:</a:t>
            </a:r>
          </a:p>
          <a:p>
            <a:pPr lvl="1" fontAlgn="base"/>
            <a:r>
              <a:rPr lang="pl-PL" dirty="0" err="1">
                <a:solidFill>
                  <a:schemeClr val="tx1"/>
                </a:solidFill>
              </a:rPr>
              <a:t>Request</a:t>
            </a:r>
            <a:endParaRPr lang="pl-PL" dirty="0">
              <a:solidFill>
                <a:schemeClr val="tx1"/>
              </a:solidFill>
            </a:endParaRPr>
          </a:p>
          <a:p>
            <a:pPr lvl="1" fontAlgn="base"/>
            <a:r>
              <a:rPr lang="pl-PL" dirty="0" err="1">
                <a:solidFill>
                  <a:schemeClr val="tx1"/>
                </a:solidFill>
              </a:rPr>
              <a:t>Reply</a:t>
            </a:r>
            <a:r>
              <a:rPr lang="pl-PL" dirty="0">
                <a:solidFill>
                  <a:schemeClr val="tx1"/>
                </a:solidFill>
              </a:rPr>
              <a:t> </a:t>
            </a:r>
          </a:p>
          <a:p>
            <a:pPr lvl="1" fontAlgn="base"/>
            <a:r>
              <a:rPr lang="pl-PL" dirty="0" err="1">
                <a:solidFill>
                  <a:schemeClr val="tx1"/>
                </a:solidFill>
              </a:rPr>
              <a:t>Event</a:t>
            </a:r>
            <a:endParaRPr lang="pl-PL" dirty="0">
              <a:solidFill>
                <a:schemeClr val="tx1"/>
              </a:solidFill>
            </a:endParaRPr>
          </a:p>
          <a:p>
            <a:pPr lvl="1" fontAlgn="base"/>
            <a:r>
              <a:rPr lang="pl-PL" dirty="0" smtClean="0">
                <a:solidFill>
                  <a:schemeClr val="tx1"/>
                </a:solidFill>
              </a:rPr>
              <a:t>Error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094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Protokół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korzysta z własnego protokołu - </a:t>
            </a:r>
            <a:r>
              <a:rPr lang="pl-PL" b="1" dirty="0"/>
              <a:t>X </a:t>
            </a:r>
            <a:r>
              <a:rPr lang="pl-PL" b="1" dirty="0" err="1"/>
              <a:t>Window</a:t>
            </a:r>
            <a:r>
              <a:rPr lang="pl-PL" b="1" dirty="0"/>
              <a:t> System </a:t>
            </a:r>
            <a:r>
              <a:rPr lang="pl-PL" b="1" dirty="0" err="1"/>
              <a:t>Core</a:t>
            </a:r>
            <a:r>
              <a:rPr lang="pl-PL" b="1" dirty="0"/>
              <a:t> </a:t>
            </a:r>
            <a:r>
              <a:rPr lang="pl-PL" b="1" dirty="0" err="1" smtClean="0"/>
              <a:t>Protocol</a:t>
            </a:r>
            <a:endParaRPr lang="pl-PL" b="1" dirty="0" smtClean="0"/>
          </a:p>
          <a:p>
            <a:r>
              <a:rPr lang="pl-PL" dirty="0"/>
              <a:t>Po ustanowieniu połączenia, między klientem a serwerem mogą zostać przesyłane cztery typy pakietów</a:t>
            </a:r>
            <a:r>
              <a:rPr lang="pl-PL" dirty="0" smtClean="0"/>
              <a:t>:</a:t>
            </a:r>
          </a:p>
          <a:p>
            <a:pPr lvl="1" fontAlgn="base"/>
            <a:r>
              <a:rPr lang="pl-PL" dirty="0" err="1">
                <a:solidFill>
                  <a:schemeClr val="tx1"/>
                </a:solidFill>
              </a:rPr>
              <a:t>Request</a:t>
            </a:r>
            <a:endParaRPr lang="pl-PL" dirty="0">
              <a:solidFill>
                <a:schemeClr val="tx1"/>
              </a:solidFill>
            </a:endParaRPr>
          </a:p>
          <a:p>
            <a:pPr lvl="1" fontAlgn="base"/>
            <a:r>
              <a:rPr lang="pl-PL" dirty="0" err="1">
                <a:solidFill>
                  <a:schemeClr val="tx1"/>
                </a:solidFill>
              </a:rPr>
              <a:t>Reply</a:t>
            </a:r>
            <a:r>
              <a:rPr lang="pl-PL" dirty="0">
                <a:solidFill>
                  <a:schemeClr val="tx1"/>
                </a:solidFill>
              </a:rPr>
              <a:t> </a:t>
            </a:r>
          </a:p>
          <a:p>
            <a:pPr lvl="1" fontAlgn="base"/>
            <a:r>
              <a:rPr lang="pl-PL" dirty="0" err="1">
                <a:solidFill>
                  <a:schemeClr val="tx1"/>
                </a:solidFill>
              </a:rPr>
              <a:t>Event</a:t>
            </a:r>
            <a:endParaRPr lang="pl-PL" dirty="0">
              <a:solidFill>
                <a:schemeClr val="tx1"/>
              </a:solidFill>
            </a:endParaRPr>
          </a:p>
          <a:p>
            <a:pPr lvl="1" fontAlgn="base"/>
            <a:r>
              <a:rPr lang="pl-PL" dirty="0" smtClean="0">
                <a:solidFill>
                  <a:schemeClr val="tx1"/>
                </a:solidFill>
              </a:rPr>
              <a:t>Error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Obraz 3" descr="https://lh4.googleusercontent.com/E0uHhep8yrYCy_OFErFJvS_UlmmuKEihIDHrwL5KtCN0WJHieXn6ZTQtiBuA1DfYdlIS10b96mMUym1lgGS8zYzAnkKm1bgQUcD6So-ujSNWIG21BO6VK7cLy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22576"/>
            <a:ext cx="1905000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1584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Co to jest X </a:t>
            </a:r>
            <a:r>
              <a:rPr lang="pl-PL" dirty="0" err="1" smtClean="0"/>
              <a:t>Window</a:t>
            </a:r>
            <a:r>
              <a:rPr lang="pl-PL" dirty="0" smtClean="0"/>
              <a:t>?</a:t>
            </a:r>
          </a:p>
          <a:p>
            <a:r>
              <a:rPr lang="pl-PL" dirty="0" smtClean="0"/>
              <a:t>Architektura.</a:t>
            </a:r>
          </a:p>
          <a:p>
            <a:r>
              <a:rPr lang="pl-PL" dirty="0" smtClean="0"/>
              <a:t>Protokół.</a:t>
            </a:r>
          </a:p>
          <a:p>
            <a:r>
              <a:rPr lang="pl-PL" dirty="0" smtClean="0"/>
              <a:t>Uwierzytelnianie.</a:t>
            </a:r>
          </a:p>
          <a:p>
            <a:r>
              <a:rPr lang="pl-PL" dirty="0" smtClean="0"/>
              <a:t>Menadżer okien.</a:t>
            </a:r>
          </a:p>
          <a:p>
            <a:r>
              <a:rPr lang="pl-PL" dirty="0" smtClean="0"/>
              <a:t>GUI.</a:t>
            </a:r>
          </a:p>
          <a:p>
            <a:r>
              <a:rPr lang="pl-PL" dirty="0" smtClean="0"/>
              <a:t>Następca.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45605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Sieciowa </a:t>
            </a:r>
            <a:r>
              <a:rPr lang="pl-PL" b="1" dirty="0" smtClean="0"/>
              <a:t>przezroczystość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30414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Sieciowa </a:t>
            </a:r>
            <a:r>
              <a:rPr lang="pl-PL" b="1" dirty="0" smtClean="0"/>
              <a:t>przezroczystość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Protokół ten jest sieciowo transparentny - sprawia wrażenie pojedynczego, zintegrowanego </a:t>
            </a:r>
            <a:r>
              <a:rPr lang="pl-PL" dirty="0" smtClean="0"/>
              <a:t>systemu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03701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Sieciowa </a:t>
            </a:r>
            <a:r>
              <a:rPr lang="pl-PL" b="1" dirty="0" smtClean="0"/>
              <a:t>przezroczystość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Protokół ten jest sieciowo transparentny - sprawia wrażenie pojedynczego, zintegrowanego </a:t>
            </a:r>
            <a:r>
              <a:rPr lang="pl-PL" dirty="0" smtClean="0"/>
              <a:t>systemu</a:t>
            </a:r>
          </a:p>
          <a:p>
            <a:r>
              <a:rPr lang="pl-PL" dirty="0"/>
              <a:t>Klient i serwer mogą działać na tej samej maszynie - na tej zasadzie działają GUI do </a:t>
            </a:r>
            <a:r>
              <a:rPr lang="pl-PL" dirty="0" err="1" smtClean="0"/>
              <a:t>Linuxa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40081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Sieciowa </a:t>
            </a:r>
            <a:r>
              <a:rPr lang="pl-PL" b="1" dirty="0" smtClean="0"/>
              <a:t>przezroczystość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Protokół ten jest sieciowo transparentny - sprawia wrażenie pojedynczego, zintegrowanego </a:t>
            </a:r>
            <a:r>
              <a:rPr lang="pl-PL" dirty="0" smtClean="0"/>
              <a:t>systemu</a:t>
            </a:r>
          </a:p>
          <a:p>
            <a:r>
              <a:rPr lang="pl-PL" dirty="0"/>
              <a:t>Klient i serwer mogą działać na tej samej maszynie - na tej zasadzie działają GUI do </a:t>
            </a:r>
            <a:r>
              <a:rPr lang="pl-PL" dirty="0" err="1" smtClean="0"/>
              <a:t>Linuxa</a:t>
            </a:r>
            <a:endParaRPr lang="pl-PL" dirty="0" smtClean="0"/>
          </a:p>
          <a:p>
            <a:r>
              <a:rPr lang="pl-PL" dirty="0"/>
              <a:t>Możliwość zdalnego łączenia i korzystania z tunelowania (SSL, SSH).</a:t>
            </a:r>
          </a:p>
        </p:txBody>
      </p:sp>
    </p:spTree>
    <p:extLst>
      <p:ext uri="{BB962C8B-B14F-4D97-AF65-F5344CB8AC3E}">
        <p14:creationId xmlns:p14="http://schemas.microsoft.com/office/powerpoint/2010/main" xmlns="" val="1581151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15850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Sposób działania: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14575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Sposób działania: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Klient </a:t>
            </a:r>
            <a:r>
              <a:rPr lang="pl-PL" dirty="0">
                <a:solidFill>
                  <a:schemeClr val="tx1"/>
                </a:solidFill>
              </a:rPr>
              <a:t>wysyła zapytanie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Serwer </a:t>
            </a:r>
            <a:r>
              <a:rPr lang="pl-PL" dirty="0">
                <a:solidFill>
                  <a:schemeClr val="tx1"/>
                </a:solidFill>
              </a:rPr>
              <a:t>odbiera je i przekazuje do sterowników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Sterowniki </a:t>
            </a:r>
            <a:r>
              <a:rPr lang="pl-PL" dirty="0">
                <a:solidFill>
                  <a:schemeClr val="tx1"/>
                </a:solidFill>
              </a:rPr>
              <a:t>korzystając ze sprzętu przetwarzają je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Sterowniki </a:t>
            </a:r>
            <a:r>
              <a:rPr lang="pl-PL" dirty="0">
                <a:solidFill>
                  <a:schemeClr val="tx1"/>
                </a:solidFill>
              </a:rPr>
              <a:t>zwracają wynik serwerowi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Serwer </a:t>
            </a:r>
            <a:r>
              <a:rPr lang="pl-PL" dirty="0">
                <a:solidFill>
                  <a:schemeClr val="tx1"/>
                </a:solidFill>
              </a:rPr>
              <a:t>przesyła go do klienta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84021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Sposób działania: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Klient </a:t>
            </a:r>
            <a:r>
              <a:rPr lang="pl-PL" dirty="0">
                <a:solidFill>
                  <a:schemeClr val="tx1"/>
                </a:solidFill>
              </a:rPr>
              <a:t>wysyła zapytanie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Serwer </a:t>
            </a:r>
            <a:r>
              <a:rPr lang="pl-PL" dirty="0">
                <a:solidFill>
                  <a:schemeClr val="tx1"/>
                </a:solidFill>
              </a:rPr>
              <a:t>odbiera je i przekazuje do sterowników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Sterowniki </a:t>
            </a:r>
            <a:r>
              <a:rPr lang="pl-PL" dirty="0">
                <a:solidFill>
                  <a:schemeClr val="tx1"/>
                </a:solidFill>
              </a:rPr>
              <a:t>korzystając ze sprzętu przetwarzają je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Sterowniki </a:t>
            </a:r>
            <a:r>
              <a:rPr lang="pl-PL" dirty="0">
                <a:solidFill>
                  <a:schemeClr val="tx1"/>
                </a:solidFill>
              </a:rPr>
              <a:t>zwracają wynik serwerowi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Serwer </a:t>
            </a:r>
            <a:r>
              <a:rPr lang="pl-PL" dirty="0">
                <a:solidFill>
                  <a:schemeClr val="tx1"/>
                </a:solidFill>
              </a:rPr>
              <a:t>przesyła go do </a:t>
            </a:r>
            <a:r>
              <a:rPr lang="pl-PL" dirty="0" smtClean="0">
                <a:solidFill>
                  <a:schemeClr val="tx1"/>
                </a:solidFill>
              </a:rPr>
              <a:t>klienta</a:t>
            </a:r>
          </a:p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r>
              <a:rPr lang="pl-PL" dirty="0" smtClean="0"/>
              <a:t> wymaga praw </a:t>
            </a:r>
            <a:r>
              <a:rPr lang="pl-PL" dirty="0" err="1" smtClean="0"/>
              <a:t>roota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00689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Uwierzytelnianie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0426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Uwierzytelnianie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</a:t>
            </a:r>
            <a:r>
              <a:rPr lang="pl-PL" dirty="0" err="1"/>
              <a:t>Window</a:t>
            </a:r>
            <a:r>
              <a:rPr lang="pl-PL" dirty="0"/>
              <a:t> Serwer posiada pięć standardowych rodzajów mechanizmów </a:t>
            </a:r>
            <a:r>
              <a:rPr lang="pl-PL" dirty="0" smtClean="0"/>
              <a:t>kontroli. </a:t>
            </a:r>
            <a:r>
              <a:rPr lang="pl-PL" dirty="0"/>
              <a:t>Można je pogrupować w 3 kategorie</a:t>
            </a:r>
            <a:r>
              <a:rPr lang="pl-PL" dirty="0" smtClean="0"/>
              <a:t>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4064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65912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Uwierzytelnianie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</a:t>
            </a:r>
            <a:r>
              <a:rPr lang="pl-PL" dirty="0" err="1"/>
              <a:t>Window</a:t>
            </a:r>
            <a:r>
              <a:rPr lang="pl-PL" dirty="0"/>
              <a:t> Serwer posiada pięć standardowych rodzajów mechanizmów </a:t>
            </a:r>
            <a:r>
              <a:rPr lang="pl-PL" dirty="0" smtClean="0"/>
              <a:t>kontroli. </a:t>
            </a:r>
            <a:r>
              <a:rPr lang="pl-PL" dirty="0"/>
              <a:t>Można je pogrupować w 3 kategorie</a:t>
            </a:r>
            <a:r>
              <a:rPr lang="pl-PL" dirty="0" smtClean="0"/>
              <a:t>: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dostęp oparty o hosta</a:t>
            </a:r>
          </a:p>
        </p:txBody>
      </p:sp>
    </p:spTree>
    <p:extLst>
      <p:ext uri="{BB962C8B-B14F-4D97-AF65-F5344CB8AC3E}">
        <p14:creationId xmlns:p14="http://schemas.microsoft.com/office/powerpoint/2010/main" xmlns="" val="801744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Uwierzytelnianie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</a:t>
            </a:r>
            <a:r>
              <a:rPr lang="pl-PL" dirty="0" err="1"/>
              <a:t>Window</a:t>
            </a:r>
            <a:r>
              <a:rPr lang="pl-PL" dirty="0"/>
              <a:t> Serwer posiada pięć standardowych rodzajów mechanizmów </a:t>
            </a:r>
            <a:r>
              <a:rPr lang="pl-PL" dirty="0" smtClean="0"/>
              <a:t>kontroli. </a:t>
            </a:r>
            <a:r>
              <a:rPr lang="pl-PL" dirty="0"/>
              <a:t>Można je pogrupować w 3 kategorie</a:t>
            </a:r>
            <a:r>
              <a:rPr lang="pl-PL" dirty="0" smtClean="0"/>
              <a:t>: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dostęp oparty o </a:t>
            </a:r>
            <a:r>
              <a:rPr lang="pl-PL" dirty="0" smtClean="0">
                <a:solidFill>
                  <a:schemeClr val="tx1"/>
                </a:solidFill>
              </a:rPr>
              <a:t>hosta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dostęp </a:t>
            </a:r>
            <a:r>
              <a:rPr lang="pl-PL" dirty="0" smtClean="0">
                <a:solidFill>
                  <a:schemeClr val="tx1"/>
                </a:solidFill>
              </a:rPr>
              <a:t>oparty </a:t>
            </a:r>
            <a:r>
              <a:rPr lang="pl-PL" dirty="0">
                <a:solidFill>
                  <a:schemeClr val="tx1"/>
                </a:solidFill>
              </a:rPr>
              <a:t>o ciasteczka</a:t>
            </a:r>
          </a:p>
        </p:txBody>
      </p:sp>
    </p:spTree>
    <p:extLst>
      <p:ext uri="{BB962C8B-B14F-4D97-AF65-F5344CB8AC3E}">
        <p14:creationId xmlns:p14="http://schemas.microsoft.com/office/powerpoint/2010/main" xmlns="" val="4187589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Uwierzytelnianie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X </a:t>
            </a:r>
            <a:r>
              <a:rPr lang="pl-PL" dirty="0" err="1"/>
              <a:t>Window</a:t>
            </a:r>
            <a:r>
              <a:rPr lang="pl-PL" dirty="0"/>
              <a:t> Serwer posiada pięć standardowych rodzajów mechanizmów </a:t>
            </a:r>
            <a:r>
              <a:rPr lang="pl-PL" dirty="0" smtClean="0"/>
              <a:t>kontroli. </a:t>
            </a:r>
            <a:r>
              <a:rPr lang="pl-PL" dirty="0"/>
              <a:t>Można je pogrupować w 3 kategorie</a:t>
            </a:r>
            <a:r>
              <a:rPr lang="pl-PL" dirty="0" smtClean="0"/>
              <a:t>: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dostęp oparty o </a:t>
            </a:r>
            <a:r>
              <a:rPr lang="pl-PL" dirty="0" smtClean="0">
                <a:solidFill>
                  <a:schemeClr val="tx1"/>
                </a:solidFill>
              </a:rPr>
              <a:t>hosta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dostęp </a:t>
            </a:r>
            <a:r>
              <a:rPr lang="pl-PL" dirty="0" smtClean="0">
                <a:solidFill>
                  <a:schemeClr val="tx1"/>
                </a:solidFill>
              </a:rPr>
              <a:t>oparty </a:t>
            </a:r>
            <a:r>
              <a:rPr lang="pl-PL" dirty="0">
                <a:solidFill>
                  <a:schemeClr val="tx1"/>
                </a:solidFill>
              </a:rPr>
              <a:t>o </a:t>
            </a:r>
            <a:r>
              <a:rPr lang="pl-PL" dirty="0" smtClean="0">
                <a:solidFill>
                  <a:schemeClr val="tx1"/>
                </a:solidFill>
              </a:rPr>
              <a:t>ciasteczka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dostęp oparty o użytkownika</a:t>
            </a:r>
          </a:p>
        </p:txBody>
      </p:sp>
    </p:spTree>
    <p:extLst>
      <p:ext uri="{BB962C8B-B14F-4D97-AF65-F5344CB8AC3E}">
        <p14:creationId xmlns:p14="http://schemas.microsoft.com/office/powerpoint/2010/main" xmlns="" val="3259271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Menadżer okien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61082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Menadżer okien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to program odpowiadający za wyświetlanie i położenie okien w graficznym interfejsie użytkownika w X </a:t>
            </a:r>
            <a:r>
              <a:rPr lang="pl-PL" dirty="0" err="1"/>
              <a:t>Window</a:t>
            </a:r>
            <a:r>
              <a:rPr lang="pl-PL" dirty="0"/>
              <a:t> System, umożliwia pracę z wieloma programami w tym samym </a:t>
            </a:r>
            <a:r>
              <a:rPr lang="pl-PL" dirty="0" smtClean="0"/>
              <a:t>czasie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1067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Menadżer okien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to program odpowiadający za wyświetlanie i położenie okien w graficznym interfejsie użytkownika w X </a:t>
            </a:r>
            <a:r>
              <a:rPr lang="pl-PL" dirty="0" err="1"/>
              <a:t>Window</a:t>
            </a:r>
            <a:r>
              <a:rPr lang="pl-PL" dirty="0"/>
              <a:t> System, umożliwia pracę z wieloma programami w tym samym </a:t>
            </a:r>
            <a:r>
              <a:rPr lang="pl-PL" dirty="0" smtClean="0"/>
              <a:t>czasie</a:t>
            </a:r>
          </a:p>
          <a:p>
            <a:r>
              <a:rPr lang="pl-PL" dirty="0" smtClean="0"/>
              <a:t>Różnice pomiędzy menagerami</a:t>
            </a:r>
          </a:p>
        </p:txBody>
      </p:sp>
    </p:spTree>
    <p:extLst>
      <p:ext uri="{BB962C8B-B14F-4D97-AF65-F5344CB8AC3E}">
        <p14:creationId xmlns:p14="http://schemas.microsoft.com/office/powerpoint/2010/main" xmlns="" val="16260167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Menadżer okien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to program odpowiadający za wyświetlanie i położenie okien w graficznym interfejsie użytkownika w X </a:t>
            </a:r>
            <a:r>
              <a:rPr lang="pl-PL" dirty="0" err="1"/>
              <a:t>Window</a:t>
            </a:r>
            <a:r>
              <a:rPr lang="pl-PL" dirty="0"/>
              <a:t> System, umożliwia pracę z wieloma programami w tym samym </a:t>
            </a:r>
            <a:r>
              <a:rPr lang="pl-PL" dirty="0" smtClean="0"/>
              <a:t>czasie</a:t>
            </a:r>
          </a:p>
          <a:p>
            <a:r>
              <a:rPr lang="pl-PL" dirty="0" smtClean="0"/>
              <a:t>Różnice pomiędzy menagerami</a:t>
            </a:r>
          </a:p>
          <a:p>
            <a:r>
              <a:rPr lang="pl-PL" dirty="0" smtClean="0"/>
              <a:t>Przykłady menagerów</a:t>
            </a:r>
          </a:p>
        </p:txBody>
      </p:sp>
    </p:spTree>
    <p:extLst>
      <p:ext uri="{BB962C8B-B14F-4D97-AF65-F5344CB8AC3E}">
        <p14:creationId xmlns:p14="http://schemas.microsoft.com/office/powerpoint/2010/main" xmlns="" val="4200298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GUI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992801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GUI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GUI - zapewnia nie tylko obsługę okien, ale też szereg podstawowych </a:t>
            </a:r>
            <a:r>
              <a:rPr lang="pl-PL" dirty="0" smtClean="0"/>
              <a:t>aplikacji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334348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GUI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GUI - zapewnia nie tylko obsługę okien, ale też szereg podstawowych </a:t>
            </a:r>
            <a:r>
              <a:rPr lang="pl-PL" dirty="0" smtClean="0"/>
              <a:t>aplikacji</a:t>
            </a:r>
          </a:p>
          <a:p>
            <a:r>
              <a:rPr lang="pl-PL" dirty="0"/>
              <a:t>Współczesne GUI korzystają z X </a:t>
            </a:r>
            <a:r>
              <a:rPr lang="pl-PL" dirty="0" err="1"/>
              <a:t>Window</a:t>
            </a:r>
            <a:r>
              <a:rPr lang="pl-PL" dirty="0"/>
              <a:t> System oraz menadżerów </a:t>
            </a:r>
            <a:r>
              <a:rPr lang="pl-PL" dirty="0" smtClean="0"/>
              <a:t>okien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6866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Powstał w 1984 r. na MIT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341183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GUI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GUI - zapewnia nie tylko obsługę okien, ale też szereg podstawowych </a:t>
            </a:r>
            <a:r>
              <a:rPr lang="pl-PL" dirty="0" smtClean="0"/>
              <a:t>aplikacji</a:t>
            </a:r>
          </a:p>
          <a:p>
            <a:r>
              <a:rPr lang="pl-PL" dirty="0"/>
              <a:t>Współczesne GUI korzystają z X </a:t>
            </a:r>
            <a:r>
              <a:rPr lang="pl-PL" dirty="0" err="1"/>
              <a:t>Window</a:t>
            </a:r>
            <a:r>
              <a:rPr lang="pl-PL" dirty="0"/>
              <a:t> System oraz menadżerów </a:t>
            </a:r>
            <a:r>
              <a:rPr lang="pl-PL" dirty="0" smtClean="0"/>
              <a:t>okien</a:t>
            </a:r>
          </a:p>
          <a:p>
            <a:r>
              <a:rPr lang="pl-PL" dirty="0"/>
              <a:t>Najbardziej znane to KDE oraz </a:t>
            </a:r>
            <a:r>
              <a:rPr lang="pl-PL" dirty="0" smtClean="0"/>
              <a:t>GNOME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097660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Przyszłość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274171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Przyszłość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Jako </a:t>
            </a:r>
            <a:r>
              <a:rPr lang="pl-PL" dirty="0" err="1"/>
              <a:t>następce</a:t>
            </a:r>
            <a:r>
              <a:rPr lang="pl-PL" dirty="0"/>
              <a:t> X </a:t>
            </a:r>
            <a:r>
              <a:rPr lang="pl-PL" dirty="0" err="1"/>
              <a:t>Window</a:t>
            </a:r>
            <a:r>
              <a:rPr lang="pl-PL" dirty="0"/>
              <a:t> postrzega się system </a:t>
            </a:r>
            <a:r>
              <a:rPr lang="pl-PL" dirty="0" err="1"/>
              <a:t>Weyland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700451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Przyszłość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Jako </a:t>
            </a:r>
            <a:r>
              <a:rPr lang="pl-PL" dirty="0" err="1"/>
              <a:t>następce</a:t>
            </a:r>
            <a:r>
              <a:rPr lang="pl-PL" dirty="0"/>
              <a:t> X </a:t>
            </a:r>
            <a:r>
              <a:rPr lang="pl-PL" dirty="0" err="1"/>
              <a:t>Window</a:t>
            </a:r>
            <a:r>
              <a:rPr lang="pl-PL" dirty="0"/>
              <a:t> postrzega się system </a:t>
            </a:r>
            <a:r>
              <a:rPr lang="pl-PL" dirty="0" err="1" smtClean="0"/>
              <a:t>Weyland</a:t>
            </a:r>
            <a:endParaRPr lang="pl-PL" dirty="0" smtClean="0"/>
          </a:p>
          <a:p>
            <a:r>
              <a:rPr lang="pl-PL" dirty="0"/>
              <a:t>Projekt jest w początkowej fazie </a:t>
            </a:r>
            <a:r>
              <a:rPr lang="pl-PL" dirty="0" smtClean="0"/>
              <a:t>rozwoju i posiada szereg wad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421751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Przyszłość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Jako </a:t>
            </a:r>
            <a:r>
              <a:rPr lang="pl-PL" dirty="0" smtClean="0"/>
              <a:t>następcę </a:t>
            </a:r>
            <a:r>
              <a:rPr lang="pl-PL" dirty="0"/>
              <a:t>X </a:t>
            </a:r>
            <a:r>
              <a:rPr lang="pl-PL" dirty="0" err="1"/>
              <a:t>Window</a:t>
            </a:r>
            <a:r>
              <a:rPr lang="pl-PL" dirty="0"/>
              <a:t> postrzega się system </a:t>
            </a:r>
            <a:r>
              <a:rPr lang="pl-PL" dirty="0" err="1" smtClean="0"/>
              <a:t>Weyland</a:t>
            </a:r>
            <a:endParaRPr lang="pl-PL" dirty="0" smtClean="0"/>
          </a:p>
          <a:p>
            <a:r>
              <a:rPr lang="pl-PL" dirty="0"/>
              <a:t>Projekt jest w początkowej fazie </a:t>
            </a:r>
            <a:r>
              <a:rPr lang="pl-PL" dirty="0" smtClean="0"/>
              <a:t>rozwoju i posiada szereg wad</a:t>
            </a:r>
          </a:p>
          <a:p>
            <a:r>
              <a:rPr lang="pl-PL" dirty="0" smtClean="0"/>
              <a:t>Zapowiedziane, że GNOME i KDE będą korzystać z </a:t>
            </a:r>
            <a:r>
              <a:rPr lang="pl-PL" dirty="0" err="1" smtClean="0"/>
              <a:t>Weylanda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7826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Powstał w 1984 r. na MIT</a:t>
            </a:r>
          </a:p>
          <a:p>
            <a:r>
              <a:rPr lang="pl-PL" dirty="0" smtClean="0"/>
              <a:t>Graficzny system do zarządzania oknami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94828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Powstał w 1984 r. na MIT</a:t>
            </a:r>
          </a:p>
          <a:p>
            <a:r>
              <a:rPr lang="pl-PL" dirty="0" smtClean="0"/>
              <a:t>Graficzny system do zarządzania oknami</a:t>
            </a:r>
          </a:p>
          <a:p>
            <a:r>
              <a:rPr lang="pl-PL" dirty="0" smtClean="0"/>
              <a:t>Aktualna wersja to X11R7.7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2406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Powstał w 1984 r. na MIT</a:t>
            </a:r>
          </a:p>
          <a:p>
            <a:r>
              <a:rPr lang="pl-PL" dirty="0" smtClean="0"/>
              <a:t>Graficzny system do zarządzania oknami</a:t>
            </a:r>
          </a:p>
          <a:p>
            <a:r>
              <a:rPr lang="pl-PL" dirty="0" smtClean="0"/>
              <a:t>Aktualna wersja to X11R7.7</a:t>
            </a:r>
          </a:p>
          <a:p>
            <a:r>
              <a:rPr lang="pl-PL" dirty="0" smtClean="0"/>
              <a:t>Pierwsza wydanie X11 jest z 1987 r. – współczesne programy mogą się komunikować z ówczesnymi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02929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X </a:t>
            </a:r>
            <a:r>
              <a:rPr lang="pl-PL" dirty="0" err="1" smtClean="0"/>
              <a:t>Window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Powstał w 1984 r. na MIT</a:t>
            </a:r>
          </a:p>
          <a:p>
            <a:r>
              <a:rPr lang="pl-PL" dirty="0" smtClean="0"/>
              <a:t>Graficzny system do zarządzania oknami</a:t>
            </a:r>
          </a:p>
          <a:p>
            <a:r>
              <a:rPr lang="pl-PL" dirty="0" smtClean="0"/>
              <a:t>Aktualna wersja to X11R7.7</a:t>
            </a:r>
          </a:p>
          <a:p>
            <a:r>
              <a:rPr lang="pl-PL" dirty="0" smtClean="0"/>
              <a:t>Pierwsza wydanie X11 jest z 1987 r. – współczesne programy mogą się komunikować z ówczesnymi</a:t>
            </a:r>
          </a:p>
          <a:p>
            <a:r>
              <a:rPr lang="pl-PL" dirty="0" smtClean="0"/>
              <a:t>Podstawa współczesnych GUI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38291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Architektura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23672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</TotalTime>
  <Words>817</Words>
  <Application>Microsoft Office PowerPoint</Application>
  <PresentationFormat>Pokaz na ekranie (4:3)</PresentationFormat>
  <Paragraphs>141</Paragraphs>
  <Slides>44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5" baseType="lpstr">
      <vt:lpstr>Wielkomiejski</vt:lpstr>
      <vt:lpstr>X Window System</vt:lpstr>
      <vt:lpstr>Plan prezentacji</vt:lpstr>
      <vt:lpstr>X Window</vt:lpstr>
      <vt:lpstr>X Window</vt:lpstr>
      <vt:lpstr>X Window</vt:lpstr>
      <vt:lpstr>X Window</vt:lpstr>
      <vt:lpstr>X Window</vt:lpstr>
      <vt:lpstr>X Window</vt:lpstr>
      <vt:lpstr>Architektura</vt:lpstr>
      <vt:lpstr>Architektura</vt:lpstr>
      <vt:lpstr>Architektura</vt:lpstr>
      <vt:lpstr>Architektura</vt:lpstr>
      <vt:lpstr>Architektura</vt:lpstr>
      <vt:lpstr>Architektura</vt:lpstr>
      <vt:lpstr>Protokół</vt:lpstr>
      <vt:lpstr>Protokół</vt:lpstr>
      <vt:lpstr>Protokół</vt:lpstr>
      <vt:lpstr>Protokół</vt:lpstr>
      <vt:lpstr>Protokół</vt:lpstr>
      <vt:lpstr>Sieciowa przezroczystość</vt:lpstr>
      <vt:lpstr>Sieciowa przezroczystość</vt:lpstr>
      <vt:lpstr>Sieciowa przezroczystość</vt:lpstr>
      <vt:lpstr>Sieciowa przezroczystość</vt:lpstr>
      <vt:lpstr>Wady</vt:lpstr>
      <vt:lpstr>Wady</vt:lpstr>
      <vt:lpstr>Wady</vt:lpstr>
      <vt:lpstr>Wady</vt:lpstr>
      <vt:lpstr>Uwierzytelnianie</vt:lpstr>
      <vt:lpstr>Uwierzytelnianie</vt:lpstr>
      <vt:lpstr>Uwierzytelnianie</vt:lpstr>
      <vt:lpstr>Uwierzytelnianie</vt:lpstr>
      <vt:lpstr>Uwierzytelnianie</vt:lpstr>
      <vt:lpstr>Menadżer okien</vt:lpstr>
      <vt:lpstr>Menadżer okien</vt:lpstr>
      <vt:lpstr>Menadżer okien</vt:lpstr>
      <vt:lpstr>Menadżer okien</vt:lpstr>
      <vt:lpstr>GUI</vt:lpstr>
      <vt:lpstr>GUI</vt:lpstr>
      <vt:lpstr>GUI</vt:lpstr>
      <vt:lpstr>GUI</vt:lpstr>
      <vt:lpstr>Przyszłość</vt:lpstr>
      <vt:lpstr>Przyszłość</vt:lpstr>
      <vt:lpstr>Przyszłość</vt:lpstr>
      <vt:lpstr>Przyszłość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Windows System</dc:title>
  <dc:creator>Korp</dc:creator>
  <cp:lastModifiedBy>jln</cp:lastModifiedBy>
  <cp:revision>3</cp:revision>
  <dcterms:created xsi:type="dcterms:W3CDTF">2013-05-28T11:21:53Z</dcterms:created>
  <dcterms:modified xsi:type="dcterms:W3CDTF">2013-05-28T11:46:16Z</dcterms:modified>
</cp:coreProperties>
</file>